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media/image4.jpg" ContentType="image/png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1" r:id="rId5"/>
    <p:sldId id="262" r:id="rId6"/>
    <p:sldId id="264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va" initials="e" lastIdx="2" clrIdx="0">
    <p:extLst>
      <p:ext uri="{19B8F6BF-5375-455C-9EA6-DF929625EA0E}">
        <p15:presenceInfo xmlns:p15="http://schemas.microsoft.com/office/powerpoint/2012/main" userId="047cd8f503518ac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53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1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82F92-7496-4F0E-95B8-E41992853E35}" type="datetimeFigureOut">
              <a:rPr lang="nl-BE" smtClean="0"/>
              <a:t>25/09/2021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91C40-9141-4E95-B748-0911A686521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5039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82F92-7496-4F0E-95B8-E41992853E35}" type="datetimeFigureOut">
              <a:rPr lang="nl-BE" smtClean="0"/>
              <a:t>25/09/2021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91C40-9141-4E95-B748-0911A686521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3805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82F92-7496-4F0E-95B8-E41992853E35}" type="datetimeFigureOut">
              <a:rPr lang="nl-BE" smtClean="0"/>
              <a:t>25/09/2021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91C40-9141-4E95-B748-0911A686521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21515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82F92-7496-4F0E-95B8-E41992853E35}" type="datetimeFigureOut">
              <a:rPr lang="nl-BE" smtClean="0"/>
              <a:t>25/09/2021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91C40-9141-4E95-B748-0911A686521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8144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82F92-7496-4F0E-95B8-E41992853E35}" type="datetimeFigureOut">
              <a:rPr lang="nl-BE" smtClean="0"/>
              <a:t>25/09/2021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91C40-9141-4E95-B748-0911A686521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80572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82F92-7496-4F0E-95B8-E41992853E35}" type="datetimeFigureOut">
              <a:rPr lang="nl-BE" smtClean="0"/>
              <a:t>25/09/2021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91C40-9141-4E95-B748-0911A686521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6364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82F92-7496-4F0E-95B8-E41992853E35}" type="datetimeFigureOut">
              <a:rPr lang="nl-BE" smtClean="0"/>
              <a:t>25/09/2021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91C40-9141-4E95-B748-0911A686521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81477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82F92-7496-4F0E-95B8-E41992853E35}" type="datetimeFigureOut">
              <a:rPr lang="nl-BE" smtClean="0"/>
              <a:t>25/09/2021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91C40-9141-4E95-B748-0911A686521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87830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82F92-7496-4F0E-95B8-E41992853E35}" type="datetimeFigureOut">
              <a:rPr lang="nl-BE" smtClean="0"/>
              <a:t>25/09/2021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91C40-9141-4E95-B748-0911A686521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7718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82F92-7496-4F0E-95B8-E41992853E35}" type="datetimeFigureOut">
              <a:rPr lang="nl-BE" smtClean="0"/>
              <a:t>25/09/2021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91C40-9141-4E95-B748-0911A686521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283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82F92-7496-4F0E-95B8-E41992853E35}" type="datetimeFigureOut">
              <a:rPr lang="nl-BE" smtClean="0"/>
              <a:t>25/09/2021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91C40-9141-4E95-B748-0911A686521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2294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82F92-7496-4F0E-95B8-E41992853E35}" type="datetimeFigureOut">
              <a:rPr lang="nl-BE" smtClean="0"/>
              <a:t>25/09/2021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91C40-9141-4E95-B748-0911A686521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2216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3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11" Type="http://schemas.openxmlformats.org/officeDocument/2006/relationships/image" Target="../media/image10.svg"/><Relationship Id="rId5" Type="http://schemas.openxmlformats.org/officeDocument/2006/relationships/image" Target="../media/image5.jpg"/><Relationship Id="rId15" Type="http://schemas.openxmlformats.org/officeDocument/2006/relationships/image" Target="../media/image14.jpg"/><Relationship Id="rId10" Type="http://schemas.openxmlformats.org/officeDocument/2006/relationships/image" Target="../media/image9.png"/><Relationship Id="rId4" Type="http://schemas.openxmlformats.org/officeDocument/2006/relationships/image" Target="../media/image4.jp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video" Target="../media/media1.mp4"/><Relationship Id="rId7" Type="http://schemas.openxmlformats.org/officeDocument/2006/relationships/image" Target="../media/image6.png"/><Relationship Id="rId2" Type="http://schemas.microsoft.com/office/2007/relationships/media" Target="../media/media1.mp4"/><Relationship Id="rId1" Type="http://schemas.openxmlformats.org/officeDocument/2006/relationships/tags" Target="../tags/tag2.xml"/><Relationship Id="rId6" Type="http://schemas.openxmlformats.org/officeDocument/2006/relationships/image" Target="../media/image16.jpg"/><Relationship Id="rId11" Type="http://schemas.openxmlformats.org/officeDocument/2006/relationships/image" Target="../media/image19.png"/><Relationship Id="rId5" Type="http://schemas.openxmlformats.org/officeDocument/2006/relationships/image" Target="../media/image15.jpg"/><Relationship Id="rId10" Type="http://schemas.openxmlformats.org/officeDocument/2006/relationships/image" Target="../media/image18.JP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20.jpg"/><Relationship Id="rId7" Type="http://schemas.openxmlformats.org/officeDocument/2006/relationships/image" Target="../media/image7.png"/><Relationship Id="rId12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.png"/><Relationship Id="rId1" Type="http://schemas.openxmlformats.org/officeDocument/2006/relationships/tags" Target="../tags/tag3.xml"/><Relationship Id="rId6" Type="http://schemas.openxmlformats.org/officeDocument/2006/relationships/image" Target="../media/image23.jpg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1.jp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1.png"/><Relationship Id="rId3" Type="http://schemas.openxmlformats.org/officeDocument/2006/relationships/image" Target="../media/image32.jpg"/><Relationship Id="rId7" Type="http://schemas.openxmlformats.org/officeDocument/2006/relationships/image" Target="../media/image36.png"/><Relationship Id="rId12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35.jpg"/><Relationship Id="rId11" Type="http://schemas.openxmlformats.org/officeDocument/2006/relationships/image" Target="../media/image39.jpg"/><Relationship Id="rId5" Type="http://schemas.openxmlformats.org/officeDocument/2006/relationships/image" Target="../media/image34.svg"/><Relationship Id="rId10" Type="http://schemas.openxmlformats.org/officeDocument/2006/relationships/image" Target="../media/image38.jpg"/><Relationship Id="rId4" Type="http://schemas.openxmlformats.org/officeDocument/2006/relationships/image" Target="../media/image33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39.jp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736B4E64-6FE2-4A66-BE26-10A575883E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" r="2517"/>
          <a:stretch/>
        </p:blipFill>
        <p:spPr>
          <a:xfrm>
            <a:off x="3176494" y="2459987"/>
            <a:ext cx="2791012" cy="1938025"/>
          </a:xfrm>
          <a:prstGeom prst="ellipse">
            <a:avLst/>
          </a:prstGeom>
          <a:ln w="9525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C93836-4BDD-4EF4-89FC-25420415C7D5}"/>
              </a:ext>
            </a:extLst>
          </p:cNvPr>
          <p:cNvSpPr txBox="1"/>
          <p:nvPr/>
        </p:nvSpPr>
        <p:spPr>
          <a:xfrm>
            <a:off x="1544032" y="0"/>
            <a:ext cx="6685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600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Gautami" panose="020B0502040204020203" pitchFamily="34" charset="0"/>
              </a:rPr>
              <a:t>Grow your sustainable lifestyle!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904BA4-8A9F-4A4C-8FA9-224593D36711}"/>
              </a:ext>
            </a:extLst>
          </p:cNvPr>
          <p:cNvSpPr txBox="1"/>
          <p:nvPr/>
        </p:nvSpPr>
        <p:spPr>
          <a:xfrm>
            <a:off x="6418555" y="5379868"/>
            <a:ext cx="27254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Created by:</a:t>
            </a:r>
          </a:p>
          <a:p>
            <a:r>
              <a:rPr lang="nl-BE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	Ruocheng Han</a:t>
            </a:r>
          </a:p>
          <a:p>
            <a:r>
              <a:rPr lang="nl-BE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	Rangsiman Ketkaew</a:t>
            </a:r>
          </a:p>
          <a:p>
            <a:r>
              <a:rPr lang="nl-BE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	Lukas Schreder</a:t>
            </a:r>
          </a:p>
          <a:p>
            <a:r>
              <a:rPr lang="nl-BE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	Eva Vandaele</a:t>
            </a:r>
          </a:p>
        </p:txBody>
      </p:sp>
    </p:spTree>
    <p:extLst>
      <p:ext uri="{BB962C8B-B14F-4D97-AF65-F5344CB8AC3E}">
        <p14:creationId xmlns:p14="http://schemas.microsoft.com/office/powerpoint/2010/main" val="3417611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18625321-3838-447D-8E20-748A2B7910C7}"/>
              </a:ext>
            </a:extLst>
          </p:cNvPr>
          <p:cNvSpPr/>
          <p:nvPr/>
        </p:nvSpPr>
        <p:spPr>
          <a:xfrm rot="1396321">
            <a:off x="1020931" y="1899821"/>
            <a:ext cx="1447060" cy="1136342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8" name="Picture 7" descr="Logo&#10;&#10;Description automatically generated with low confidence">
            <a:extLst>
              <a:ext uri="{FF2B5EF4-FFF2-40B4-BE49-F238E27FC236}">
                <a16:creationId xmlns:a16="http://schemas.microsoft.com/office/drawing/2014/main" id="{5951C11F-F907-4FB5-95C8-19371AAE74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412" y="2091801"/>
            <a:ext cx="752381" cy="752381"/>
          </a:xfrm>
          <a:prstGeom prst="rect">
            <a:avLst/>
          </a:prstGeom>
        </p:spPr>
      </p:pic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039D6EEE-30DB-4ADC-ACDF-7FF450DF78D1}"/>
              </a:ext>
            </a:extLst>
          </p:cNvPr>
          <p:cNvSpPr/>
          <p:nvPr/>
        </p:nvSpPr>
        <p:spPr>
          <a:xfrm>
            <a:off x="402251" y="1425529"/>
            <a:ext cx="1447060" cy="1136342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A3FA93F2-47C0-4860-B843-99871A02BF0A}"/>
              </a:ext>
            </a:extLst>
          </p:cNvPr>
          <p:cNvSpPr/>
          <p:nvPr/>
        </p:nvSpPr>
        <p:spPr>
          <a:xfrm rot="1396321">
            <a:off x="1650489" y="2233337"/>
            <a:ext cx="1447060" cy="1136342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6" name="Picture 15" descr="A close-up of an orange&#10;&#10;Description automatically generated with medium confidence">
            <a:extLst>
              <a:ext uri="{FF2B5EF4-FFF2-40B4-BE49-F238E27FC236}">
                <a16:creationId xmlns:a16="http://schemas.microsoft.com/office/drawing/2014/main" id="{42E5F52F-B4CA-43F9-9744-E52DA161F3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6" t="12633" r="3430" b="9592"/>
          <a:stretch/>
        </p:blipFill>
        <p:spPr>
          <a:xfrm>
            <a:off x="631046" y="1594204"/>
            <a:ext cx="989470" cy="798991"/>
          </a:xfrm>
          <a:prstGeom prst="ellipse">
            <a:avLst/>
          </a:prstGeom>
        </p:spPr>
      </p:pic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B74E7B5F-9BB3-4B81-A5C9-5610C77E66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138" y="1422819"/>
            <a:ext cx="3983585" cy="2683901"/>
          </a:xfrm>
          <a:prstGeom prst="ellipse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473A9E5-EC75-4FCA-9600-6459BA170B74}"/>
              </a:ext>
            </a:extLst>
          </p:cNvPr>
          <p:cNvSpPr txBox="1"/>
          <p:nvPr/>
        </p:nvSpPr>
        <p:spPr>
          <a:xfrm>
            <a:off x="3682854" y="0"/>
            <a:ext cx="1778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600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MI</a:t>
            </a:r>
            <a:r>
              <a:rPr lang="nl-BE" sz="2400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CHOICE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A699AFB-88E7-45DF-822D-7C3714C1F4F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45" t="10243" r="40112" b="5665"/>
          <a:stretch/>
        </p:blipFill>
        <p:spPr>
          <a:xfrm>
            <a:off x="-141650" y="2941208"/>
            <a:ext cx="1876197" cy="359979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136548E-7A0D-4D6A-B4E1-D47DF41284C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55" t="10041" r="44126" b="5529"/>
          <a:stretch/>
        </p:blipFill>
        <p:spPr>
          <a:xfrm>
            <a:off x="101813" y="2942283"/>
            <a:ext cx="1371515" cy="3598721"/>
          </a:xfrm>
          <a:prstGeom prst="rect">
            <a:avLst/>
          </a:prstGeom>
        </p:spPr>
      </p:pic>
      <p:pic>
        <p:nvPicPr>
          <p:cNvPr id="27" name="图片 25">
            <a:extLst>
              <a:ext uri="{FF2B5EF4-FFF2-40B4-BE49-F238E27FC236}">
                <a16:creationId xmlns:a16="http://schemas.microsoft.com/office/drawing/2014/main" id="{DA84B8C4-3C4D-4D58-82F2-47B8C9F2E9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324" y="5539094"/>
            <a:ext cx="1295052" cy="1282101"/>
          </a:xfrm>
          <a:prstGeom prst="rect">
            <a:avLst/>
          </a:prstGeom>
        </p:spPr>
      </p:pic>
      <p:pic>
        <p:nvPicPr>
          <p:cNvPr id="28" name="图形 32">
            <a:extLst>
              <a:ext uri="{FF2B5EF4-FFF2-40B4-BE49-F238E27FC236}">
                <a16:creationId xmlns:a16="http://schemas.microsoft.com/office/drawing/2014/main" id="{57FAF0A0-BF3F-4839-B324-2754FD2A77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74234" y="4218727"/>
            <a:ext cx="1066708" cy="1282101"/>
          </a:xfrm>
          <a:prstGeom prst="rect">
            <a:avLst/>
          </a:prstGeom>
        </p:spPr>
      </p:pic>
      <p:pic>
        <p:nvPicPr>
          <p:cNvPr id="29" name="图形 33">
            <a:extLst>
              <a:ext uri="{FF2B5EF4-FFF2-40B4-BE49-F238E27FC236}">
                <a16:creationId xmlns:a16="http://schemas.microsoft.com/office/drawing/2014/main" id="{12F3ECA1-FC28-4E25-98F6-079E7D4B42E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72970" y="4218728"/>
            <a:ext cx="1066708" cy="1282101"/>
          </a:xfrm>
          <a:prstGeom prst="rect">
            <a:avLst/>
          </a:prstGeom>
        </p:spPr>
      </p:pic>
      <p:pic>
        <p:nvPicPr>
          <p:cNvPr id="30" name="图片 34">
            <a:extLst>
              <a:ext uri="{FF2B5EF4-FFF2-40B4-BE49-F238E27FC236}">
                <a16:creationId xmlns:a16="http://schemas.microsoft.com/office/drawing/2014/main" id="{C4A749A7-14C1-4263-ACDD-BC4B11D9DA4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229" y="5481960"/>
            <a:ext cx="1041067" cy="1282102"/>
          </a:xfrm>
          <a:prstGeom prst="rect">
            <a:avLst/>
          </a:prstGeom>
        </p:spPr>
      </p:pic>
      <p:pic>
        <p:nvPicPr>
          <p:cNvPr id="36" name="Picture 35" descr="A picture containing tableware, dishware, bowl, vegetable&#10;&#10;Description automatically generated">
            <a:extLst>
              <a:ext uri="{FF2B5EF4-FFF2-40B4-BE49-F238E27FC236}">
                <a16:creationId xmlns:a16="http://schemas.microsoft.com/office/drawing/2014/main" id="{90C1EAA7-6B6A-4202-98FD-DD573053896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3" t="6279" r="7097" b="42908"/>
          <a:stretch/>
        </p:blipFill>
        <p:spPr>
          <a:xfrm>
            <a:off x="1994738" y="2425318"/>
            <a:ext cx="777315" cy="660322"/>
          </a:xfrm>
          <a:prstGeom prst="round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668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2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B33FCE59-CFE8-436A-AE71-240DC6F942C8}"/>
              </a:ext>
            </a:extLst>
          </p:cNvPr>
          <p:cNvSpPr/>
          <p:nvPr/>
        </p:nvSpPr>
        <p:spPr>
          <a:xfrm rot="1396321">
            <a:off x="1953082" y="2053020"/>
            <a:ext cx="1447060" cy="1136342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9526DE-F31D-4C90-B5D9-AB86F6455C8A}"/>
              </a:ext>
            </a:extLst>
          </p:cNvPr>
          <p:cNvGrpSpPr/>
          <p:nvPr/>
        </p:nvGrpSpPr>
        <p:grpSpPr>
          <a:xfrm>
            <a:off x="697660" y="1396133"/>
            <a:ext cx="1447060" cy="1136342"/>
            <a:chOff x="749772" y="1245212"/>
            <a:chExt cx="1447060" cy="1136342"/>
          </a:xfrm>
        </p:grpSpPr>
        <p:sp>
          <p:nvSpPr>
            <p:cNvPr id="5" name="Thought Bubble: Cloud 4">
              <a:extLst>
                <a:ext uri="{FF2B5EF4-FFF2-40B4-BE49-F238E27FC236}">
                  <a16:creationId xmlns:a16="http://schemas.microsoft.com/office/drawing/2014/main" id="{FA8A027C-AFB4-42D3-A46E-70506196AE5E}"/>
                </a:ext>
              </a:extLst>
            </p:cNvPr>
            <p:cNvSpPr/>
            <p:nvPr/>
          </p:nvSpPr>
          <p:spPr>
            <a:xfrm>
              <a:off x="749772" y="1245212"/>
              <a:ext cx="1447060" cy="1136342"/>
            </a:xfrm>
            <a:prstGeom prst="cloudCallo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pic>
          <p:nvPicPr>
            <p:cNvPr id="10" name="Picture 9" descr="A close-up of a receipt&#10;&#10;Description automatically generated with medium confidence">
              <a:extLst>
                <a:ext uri="{FF2B5EF4-FFF2-40B4-BE49-F238E27FC236}">
                  <a16:creationId xmlns:a16="http://schemas.microsoft.com/office/drawing/2014/main" id="{1F5F5330-DFF5-45B2-BBDD-46DE9E5D6C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76" t="53518" r="7184" b="16644"/>
            <a:stretch/>
          </p:blipFill>
          <p:spPr>
            <a:xfrm>
              <a:off x="954442" y="1462555"/>
              <a:ext cx="1014192" cy="683899"/>
            </a:xfrm>
            <a:prstGeom prst="round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45F4DC5-3B2C-4032-BA41-F5854AF62198}"/>
              </a:ext>
            </a:extLst>
          </p:cNvPr>
          <p:cNvSpPr txBox="1"/>
          <p:nvPr/>
        </p:nvSpPr>
        <p:spPr>
          <a:xfrm>
            <a:off x="3682854" y="0"/>
            <a:ext cx="1778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600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MI</a:t>
            </a:r>
            <a:r>
              <a:rPr lang="nl-BE" sz="2400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CHOICE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1A56C6F-EA5D-4B6A-A650-6C36C203C7B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45" t="10243" r="40112" b="5665"/>
          <a:stretch/>
        </p:blipFill>
        <p:spPr>
          <a:xfrm>
            <a:off x="390722" y="2699087"/>
            <a:ext cx="1876197" cy="35997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6547389-97FD-4421-8F6C-A8E7C5400AB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55" t="10041" r="44126" b="5529"/>
          <a:stretch/>
        </p:blipFill>
        <p:spPr>
          <a:xfrm>
            <a:off x="634185" y="2700162"/>
            <a:ext cx="1371515" cy="3598721"/>
          </a:xfrm>
          <a:prstGeom prst="rect">
            <a:avLst/>
          </a:prstGeom>
        </p:spPr>
      </p:pic>
      <p:pic>
        <p:nvPicPr>
          <p:cNvPr id="18" name="Picture 17" descr="A picture containing text, indoor, marketplace, counter&#10;&#10;Description automatically generated">
            <a:extLst>
              <a:ext uri="{FF2B5EF4-FFF2-40B4-BE49-F238E27FC236}">
                <a16:creationId xmlns:a16="http://schemas.microsoft.com/office/drawing/2014/main" id="{38C9EC4A-FCC4-4346-8110-E15918F01A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26" t="45441" r="25510" b="45832"/>
          <a:stretch/>
        </p:blipFill>
        <p:spPr>
          <a:xfrm>
            <a:off x="6454066" y="3073414"/>
            <a:ext cx="630316" cy="594804"/>
          </a:xfrm>
          <a:prstGeom prst="ellipse">
            <a:avLst/>
          </a:prstGeom>
        </p:spPr>
      </p:pic>
      <p:pic>
        <p:nvPicPr>
          <p:cNvPr id="19" name="Picture 18" descr="A picture containing text, indoor, marketplace, counter&#10;&#10;Description automatically generated">
            <a:extLst>
              <a:ext uri="{FF2B5EF4-FFF2-40B4-BE49-F238E27FC236}">
                <a16:creationId xmlns:a16="http://schemas.microsoft.com/office/drawing/2014/main" id="{FA2EEAC7-285C-4868-976A-86E8DED894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68" t="56779" r="56726" b="35665"/>
          <a:stretch/>
        </p:blipFill>
        <p:spPr>
          <a:xfrm>
            <a:off x="3293615" y="3846248"/>
            <a:ext cx="585925" cy="514905"/>
          </a:xfrm>
          <a:prstGeom prst="ellipse">
            <a:avLst/>
          </a:prstGeom>
        </p:spPr>
      </p:pic>
      <p:pic>
        <p:nvPicPr>
          <p:cNvPr id="20" name="Picture 19" descr="A picture containing text, indoor, marketplace, counter&#10;&#10;Description automatically generated">
            <a:extLst>
              <a:ext uri="{FF2B5EF4-FFF2-40B4-BE49-F238E27FC236}">
                <a16:creationId xmlns:a16="http://schemas.microsoft.com/office/drawing/2014/main" id="{203198A7-8FAE-4374-B124-B0E70C9CA2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75" t="68367" r="48251" b="24078"/>
          <a:stretch/>
        </p:blipFill>
        <p:spPr>
          <a:xfrm>
            <a:off x="3879541" y="4635884"/>
            <a:ext cx="870011" cy="514905"/>
          </a:xfrm>
          <a:prstGeom prst="ellipse">
            <a:avLst/>
          </a:prstGeom>
        </p:spPr>
      </p:pic>
      <p:pic>
        <p:nvPicPr>
          <p:cNvPr id="21" name="Picture 20" descr="A picture containing text, indoor, marketplace, counter&#10;&#10;Description automatically generated">
            <a:extLst>
              <a:ext uri="{FF2B5EF4-FFF2-40B4-BE49-F238E27FC236}">
                <a16:creationId xmlns:a16="http://schemas.microsoft.com/office/drawing/2014/main" id="{73F0DA52-F509-4A4E-B871-8D207BF1D0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49" t="68367" r="42198" b="24078"/>
          <a:stretch/>
        </p:blipFill>
        <p:spPr>
          <a:xfrm>
            <a:off x="4749553" y="4635884"/>
            <a:ext cx="621437" cy="514905"/>
          </a:xfrm>
          <a:prstGeom prst="ellipse">
            <a:avLst/>
          </a:prstGeom>
        </p:spPr>
      </p:pic>
      <p:pic>
        <p:nvPicPr>
          <p:cNvPr id="22" name="Picture 21" descr="A picture containing text, indoor, marketplace, counter&#10;&#10;Description automatically generated">
            <a:extLst>
              <a:ext uri="{FF2B5EF4-FFF2-40B4-BE49-F238E27FC236}">
                <a16:creationId xmlns:a16="http://schemas.microsoft.com/office/drawing/2014/main" id="{2744C873-892A-41C6-80C3-4FED9E1563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97" t="45440" r="38939" b="45832"/>
          <a:stretch/>
        </p:blipFill>
        <p:spPr>
          <a:xfrm>
            <a:off x="4980373" y="3073414"/>
            <a:ext cx="725268" cy="594804"/>
          </a:xfrm>
          <a:prstGeom prst="ellipse">
            <a:avLst/>
          </a:prstGeom>
        </p:spPr>
      </p:pic>
      <p:pic>
        <p:nvPicPr>
          <p:cNvPr id="27" name="Picture 26" descr="A picture containing shape&#10;&#10;Description automatically generated">
            <a:extLst>
              <a:ext uri="{FF2B5EF4-FFF2-40B4-BE49-F238E27FC236}">
                <a16:creationId xmlns:a16="http://schemas.microsoft.com/office/drawing/2014/main" id="{FB5791BA-5B81-4B16-B6E6-E0B026D4DF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062" y="323165"/>
            <a:ext cx="1240038" cy="1240038"/>
          </a:xfrm>
          <a:prstGeom prst="rect">
            <a:avLst/>
          </a:prstGeom>
        </p:spPr>
      </p:pic>
      <p:pic>
        <p:nvPicPr>
          <p:cNvPr id="31" name="Picture 30" descr="A piece of paper with text&#10;&#10;Description automatically generated with low confidence">
            <a:extLst>
              <a:ext uri="{FF2B5EF4-FFF2-40B4-BE49-F238E27FC236}">
                <a16:creationId xmlns:a16="http://schemas.microsoft.com/office/drawing/2014/main" id="{7CF0917F-221F-45D5-9263-517C093C378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1" t="13722" r="18357" b="15210"/>
          <a:stretch/>
        </p:blipFill>
        <p:spPr>
          <a:xfrm>
            <a:off x="2377072" y="2194932"/>
            <a:ext cx="452268" cy="834762"/>
          </a:xfrm>
          <a:prstGeom prst="rect">
            <a:avLst/>
          </a:prstGeom>
        </p:spPr>
      </p:pic>
      <p:pic>
        <p:nvPicPr>
          <p:cNvPr id="32" name="Vid1">
            <a:hlinkClick r:id="" action="ppaction://media"/>
            <a:extLst>
              <a:ext uri="{FF2B5EF4-FFF2-40B4-BE49-F238E27FC236}">
                <a16:creationId xmlns:a16="http://schemas.microsoft.com/office/drawing/2014/main" id="{1F3A05B4-33E5-46CA-9FF4-2D6E0626BB70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90722" y="1083077"/>
            <a:ext cx="7289905" cy="5072767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6129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E9AECD42-23DD-45DB-9565-F2FF166BD774}"/>
              </a:ext>
            </a:extLst>
          </p:cNvPr>
          <p:cNvGrpSpPr/>
          <p:nvPr/>
        </p:nvGrpSpPr>
        <p:grpSpPr>
          <a:xfrm>
            <a:off x="5185632" y="1025210"/>
            <a:ext cx="3742468" cy="4742552"/>
            <a:chOff x="3025296" y="1066740"/>
            <a:chExt cx="3742468" cy="4742552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2BB71B8-A080-40CD-A810-F52F4BA6CBBB}"/>
                </a:ext>
              </a:extLst>
            </p:cNvPr>
            <p:cNvGrpSpPr/>
            <p:nvPr/>
          </p:nvGrpSpPr>
          <p:grpSpPr>
            <a:xfrm>
              <a:off x="3025296" y="1703785"/>
              <a:ext cx="1186470" cy="1296376"/>
              <a:chOff x="2759568" y="1511022"/>
              <a:chExt cx="1186470" cy="1296376"/>
            </a:xfrm>
          </p:grpSpPr>
          <p:sp>
            <p:nvSpPr>
              <p:cNvPr id="32" name="Thought Bubble: Cloud 31">
                <a:extLst>
                  <a:ext uri="{FF2B5EF4-FFF2-40B4-BE49-F238E27FC236}">
                    <a16:creationId xmlns:a16="http://schemas.microsoft.com/office/drawing/2014/main" id="{1BC981D0-97FB-48E3-B370-2863738B416D}"/>
                  </a:ext>
                </a:extLst>
              </p:cNvPr>
              <p:cNvSpPr/>
              <p:nvPr/>
            </p:nvSpPr>
            <p:spPr>
              <a:xfrm rot="18824900" flipH="1">
                <a:off x="2704615" y="1565975"/>
                <a:ext cx="1296376" cy="1186470"/>
              </a:xfrm>
              <a:prstGeom prst="cloudCallou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B72FB030-A976-4C0F-9D84-54B722E35A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098" b="7460"/>
              <a:stretch/>
            </p:blipFill>
            <p:spPr>
              <a:xfrm>
                <a:off x="2897029" y="1825035"/>
                <a:ext cx="785940" cy="671514"/>
              </a:xfrm>
              <a:prstGeom prst="round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869A12E-78D3-4B85-A23E-4EAFC64F3CDF}"/>
                </a:ext>
              </a:extLst>
            </p:cNvPr>
            <p:cNvGrpSpPr/>
            <p:nvPr/>
          </p:nvGrpSpPr>
          <p:grpSpPr>
            <a:xfrm>
              <a:off x="5320704" y="1856851"/>
              <a:ext cx="1447060" cy="1136342"/>
              <a:chOff x="5051452" y="1672329"/>
              <a:chExt cx="1447060" cy="1136342"/>
            </a:xfrm>
          </p:grpSpPr>
          <p:sp>
            <p:nvSpPr>
              <p:cNvPr id="31" name="Thought Bubble: Cloud 30">
                <a:extLst>
                  <a:ext uri="{FF2B5EF4-FFF2-40B4-BE49-F238E27FC236}">
                    <a16:creationId xmlns:a16="http://schemas.microsoft.com/office/drawing/2014/main" id="{43C5BB8E-DE83-45F1-8986-73C7C49FEDAC}"/>
                  </a:ext>
                </a:extLst>
              </p:cNvPr>
              <p:cNvSpPr/>
              <p:nvPr/>
            </p:nvSpPr>
            <p:spPr>
              <a:xfrm rot="2075032">
                <a:off x="5051452" y="1672329"/>
                <a:ext cx="1447060" cy="1136342"/>
              </a:xfrm>
              <a:prstGeom prst="cloudCallou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pic>
            <p:nvPicPr>
              <p:cNvPr id="38" name="Picture 37" descr="A picture containing text, clipart, sign&#10;&#10;Description automatically generated">
                <a:extLst>
                  <a:ext uri="{FF2B5EF4-FFF2-40B4-BE49-F238E27FC236}">
                    <a16:creationId xmlns:a16="http://schemas.microsoft.com/office/drawing/2014/main" id="{1CC8878E-F749-4B32-B49E-DF82904A67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51174" y="1920015"/>
                <a:ext cx="640970" cy="640970"/>
              </a:xfrm>
              <a:prstGeom prst="round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693D9D1-9112-446B-80C9-CBCE0FBA60DF}"/>
                </a:ext>
              </a:extLst>
            </p:cNvPr>
            <p:cNvGrpSpPr/>
            <p:nvPr/>
          </p:nvGrpSpPr>
          <p:grpSpPr>
            <a:xfrm>
              <a:off x="4157041" y="1066740"/>
              <a:ext cx="1447060" cy="1136342"/>
              <a:chOff x="3887789" y="882218"/>
              <a:chExt cx="1447060" cy="1136342"/>
            </a:xfrm>
          </p:grpSpPr>
          <p:sp>
            <p:nvSpPr>
              <p:cNvPr id="30" name="Thought Bubble: Cloud 29">
                <a:extLst>
                  <a:ext uri="{FF2B5EF4-FFF2-40B4-BE49-F238E27FC236}">
                    <a16:creationId xmlns:a16="http://schemas.microsoft.com/office/drawing/2014/main" id="{546DFA8F-4C73-45C4-ADE0-2AEBB282C53D}"/>
                  </a:ext>
                </a:extLst>
              </p:cNvPr>
              <p:cNvSpPr/>
              <p:nvPr/>
            </p:nvSpPr>
            <p:spPr>
              <a:xfrm>
                <a:off x="3887789" y="882218"/>
                <a:ext cx="1447060" cy="1136342"/>
              </a:xfrm>
              <a:prstGeom prst="cloudCallou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 dirty="0"/>
              </a:p>
            </p:txBody>
          </p:sp>
          <p:pic>
            <p:nvPicPr>
              <p:cNvPr id="39" name="Picture 38" descr="Text&#10;&#10;Description automatically generated">
                <a:extLst>
                  <a:ext uri="{FF2B5EF4-FFF2-40B4-BE49-F238E27FC236}">
                    <a16:creationId xmlns:a16="http://schemas.microsoft.com/office/drawing/2014/main" id="{E2945B80-4A71-4CBE-BBAA-F30F23EEE1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39" t="2848" b="16116"/>
              <a:stretch/>
            </p:blipFill>
            <p:spPr>
              <a:xfrm>
                <a:off x="4114358" y="1070063"/>
                <a:ext cx="915282" cy="628154"/>
              </a:xfrm>
              <a:prstGeom prst="rect">
                <a:avLst/>
              </a:prstGeom>
            </p:spPr>
          </p:pic>
        </p:grp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6E48AB49-6EE6-4E60-94A8-F549F514A7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855" t="10041" r="44126" b="5529"/>
            <a:stretch/>
          </p:blipFill>
          <p:spPr>
            <a:xfrm>
              <a:off x="4117448" y="2210571"/>
              <a:ext cx="1371515" cy="3598721"/>
            </a:xfrm>
            <a:prstGeom prst="rect">
              <a:avLst/>
            </a:prstGeom>
          </p:spPr>
        </p:pic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23C5F877-F02B-4786-A718-C34F702C9FA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3" t="6592" r="38227" b="8137"/>
          <a:stretch/>
        </p:blipFill>
        <p:spPr>
          <a:xfrm>
            <a:off x="6181840" y="2054207"/>
            <a:ext cx="1698922" cy="363642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DF308018-58AF-4138-8BCA-BCFDA0C9034A}"/>
              </a:ext>
            </a:extLst>
          </p:cNvPr>
          <p:cNvGrpSpPr/>
          <p:nvPr/>
        </p:nvGrpSpPr>
        <p:grpSpPr>
          <a:xfrm>
            <a:off x="5902191" y="1090238"/>
            <a:ext cx="2484596" cy="1384173"/>
            <a:chOff x="965597" y="1112205"/>
            <a:chExt cx="2484596" cy="1384173"/>
          </a:xfrm>
        </p:grpSpPr>
        <p:sp>
          <p:nvSpPr>
            <p:cNvPr id="57" name="Thought Bubble: Cloud 56">
              <a:extLst>
                <a:ext uri="{FF2B5EF4-FFF2-40B4-BE49-F238E27FC236}">
                  <a16:creationId xmlns:a16="http://schemas.microsoft.com/office/drawing/2014/main" id="{F3D3967D-B8CC-4E62-A741-7D37ECF71F58}"/>
                </a:ext>
              </a:extLst>
            </p:cNvPr>
            <p:cNvSpPr/>
            <p:nvPr/>
          </p:nvSpPr>
          <p:spPr>
            <a:xfrm>
              <a:off x="1873933" y="1112205"/>
              <a:ext cx="978659" cy="719747"/>
            </a:xfrm>
            <a:prstGeom prst="cloudCallo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58" name="Thought Bubble: Cloud 57">
              <a:extLst>
                <a:ext uri="{FF2B5EF4-FFF2-40B4-BE49-F238E27FC236}">
                  <a16:creationId xmlns:a16="http://schemas.microsoft.com/office/drawing/2014/main" id="{8F9073AF-C5A2-4CC2-9220-318D301D67B2}"/>
                </a:ext>
              </a:extLst>
            </p:cNvPr>
            <p:cNvSpPr/>
            <p:nvPr/>
          </p:nvSpPr>
          <p:spPr>
            <a:xfrm rot="2075032">
              <a:off x="2524771" y="1670642"/>
              <a:ext cx="925422" cy="825736"/>
            </a:xfrm>
            <a:prstGeom prst="cloudCallo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59" name="Thought Bubble: Cloud 58">
              <a:extLst>
                <a:ext uri="{FF2B5EF4-FFF2-40B4-BE49-F238E27FC236}">
                  <a16:creationId xmlns:a16="http://schemas.microsoft.com/office/drawing/2014/main" id="{24612850-9913-44F5-AFF1-D2325079475D}"/>
                </a:ext>
              </a:extLst>
            </p:cNvPr>
            <p:cNvSpPr/>
            <p:nvPr/>
          </p:nvSpPr>
          <p:spPr>
            <a:xfrm rot="19791582" flipH="1">
              <a:off x="965597" y="1482702"/>
              <a:ext cx="959966" cy="820862"/>
            </a:xfrm>
            <a:prstGeom prst="cloudCallo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60" name="Picture 59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AB48E012-9E17-4356-9746-91FC493935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84" t="28598" r="33190" b="18055"/>
            <a:stretch/>
          </p:blipFill>
          <p:spPr>
            <a:xfrm>
              <a:off x="1222204" y="1605133"/>
              <a:ext cx="311257" cy="576000"/>
            </a:xfrm>
            <a:prstGeom prst="roundRect">
              <a:avLst/>
            </a:prstGeom>
          </p:spPr>
        </p:pic>
        <p:pic>
          <p:nvPicPr>
            <p:cNvPr id="61" name="Picture 60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2E2C70E8-2216-43B0-A26B-9C56DB70A7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96" t="27482" r="32586" b="23031"/>
            <a:stretch/>
          </p:blipFill>
          <p:spPr>
            <a:xfrm>
              <a:off x="2816942" y="1775256"/>
              <a:ext cx="362918" cy="590297"/>
            </a:xfrm>
            <a:prstGeom prst="rect">
              <a:avLst/>
            </a:prstGeom>
          </p:spPr>
        </p:pic>
        <p:pic>
          <p:nvPicPr>
            <p:cNvPr id="62" name="Picture 61" descr="A picture containing plant&#10;&#10;Description automatically generated">
              <a:extLst>
                <a:ext uri="{FF2B5EF4-FFF2-40B4-BE49-F238E27FC236}">
                  <a16:creationId xmlns:a16="http://schemas.microsoft.com/office/drawing/2014/main" id="{0C97D091-D2C4-4C3B-9906-1D72816FB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22" t="30183" r="31260" b="20329"/>
            <a:stretch/>
          </p:blipFill>
          <p:spPr>
            <a:xfrm>
              <a:off x="2138927" y="1192735"/>
              <a:ext cx="354127" cy="576000"/>
            </a:xfrm>
            <a:prstGeom prst="round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1BDFEBA-5CD2-4D3A-A944-07A4911B2EA8}"/>
              </a:ext>
            </a:extLst>
          </p:cNvPr>
          <p:cNvSpPr txBox="1"/>
          <p:nvPr/>
        </p:nvSpPr>
        <p:spPr>
          <a:xfrm>
            <a:off x="3682854" y="0"/>
            <a:ext cx="1778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600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MI</a:t>
            </a:r>
            <a:r>
              <a:rPr lang="nl-BE" sz="2400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GROW</a:t>
            </a:r>
          </a:p>
        </p:txBody>
      </p:sp>
      <p:pic>
        <p:nvPicPr>
          <p:cNvPr id="20" name="Picture 19" descr="A picture containing clipart&#10;&#10;Description automatically generated">
            <a:extLst>
              <a:ext uri="{FF2B5EF4-FFF2-40B4-BE49-F238E27FC236}">
                <a16:creationId xmlns:a16="http://schemas.microsoft.com/office/drawing/2014/main" id="{13441B04-8694-467F-9F64-62762EF85B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563" y="5649547"/>
            <a:ext cx="787669" cy="108000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585EFE0-FD53-45E9-86AD-6E3413B7CE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562" y="5643335"/>
            <a:ext cx="787669" cy="108000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4" name="Picture 23" descr="A picture containing clipart&#10;&#10;Description automatically generated">
            <a:extLst>
              <a:ext uri="{FF2B5EF4-FFF2-40B4-BE49-F238E27FC236}">
                <a16:creationId xmlns:a16="http://schemas.microsoft.com/office/drawing/2014/main" id="{206FD67A-8157-4789-9F69-BDB4249D90E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562" y="5643335"/>
            <a:ext cx="787669" cy="108000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6" name="Picture 25" descr="A plant with leaves&#10;&#10;Description automatically generated with low confidence">
            <a:extLst>
              <a:ext uri="{FF2B5EF4-FFF2-40B4-BE49-F238E27FC236}">
                <a16:creationId xmlns:a16="http://schemas.microsoft.com/office/drawing/2014/main" id="{E98AB06B-2B4F-4E00-AE1C-0CAC0806C31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561" y="5637123"/>
            <a:ext cx="787669" cy="108000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8" name="Picture 27" descr="A black and white drawing of a plant with leaves&#10;&#10;Description automatically generated with low confidence">
            <a:extLst>
              <a:ext uri="{FF2B5EF4-FFF2-40B4-BE49-F238E27FC236}">
                <a16:creationId xmlns:a16="http://schemas.microsoft.com/office/drawing/2014/main" id="{F80698E6-3CB8-45EE-BF88-CBF23C751F6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561" y="5637123"/>
            <a:ext cx="787669" cy="108000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9971B82-2D17-4034-B7CB-CE225229D4BF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45" t="10243" r="40112" b="5665"/>
          <a:stretch/>
        </p:blipFill>
        <p:spPr>
          <a:xfrm>
            <a:off x="6004565" y="2126059"/>
            <a:ext cx="1876197" cy="35997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709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5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5EE26CAC-CF90-478A-9568-26845D29F4BD}"/>
              </a:ext>
            </a:extLst>
          </p:cNvPr>
          <p:cNvGrpSpPr/>
          <p:nvPr/>
        </p:nvGrpSpPr>
        <p:grpSpPr>
          <a:xfrm>
            <a:off x="4382868" y="1962441"/>
            <a:ext cx="3553552" cy="1693792"/>
            <a:chOff x="4385198" y="1962441"/>
            <a:chExt cx="3553552" cy="1693792"/>
          </a:xfrm>
        </p:grpSpPr>
        <p:sp>
          <p:nvSpPr>
            <p:cNvPr id="35" name="Thought Bubble: Cloud 34">
              <a:extLst>
                <a:ext uri="{FF2B5EF4-FFF2-40B4-BE49-F238E27FC236}">
                  <a16:creationId xmlns:a16="http://schemas.microsoft.com/office/drawing/2014/main" id="{5AB413D4-DDB2-4896-BE5D-13F8E721E46C}"/>
                </a:ext>
              </a:extLst>
            </p:cNvPr>
            <p:cNvSpPr/>
            <p:nvPr/>
          </p:nvSpPr>
          <p:spPr>
            <a:xfrm rot="19589401" flipH="1">
              <a:off x="4385198" y="2446589"/>
              <a:ext cx="1334458" cy="1209644"/>
            </a:xfrm>
            <a:prstGeom prst="cloudCallo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28" name="Thought Bubble: Cloud 27">
              <a:extLst>
                <a:ext uri="{FF2B5EF4-FFF2-40B4-BE49-F238E27FC236}">
                  <a16:creationId xmlns:a16="http://schemas.microsoft.com/office/drawing/2014/main" id="{1A98E779-CCAC-4D5A-AB98-908741E9E9BC}"/>
                </a:ext>
              </a:extLst>
            </p:cNvPr>
            <p:cNvSpPr/>
            <p:nvPr/>
          </p:nvSpPr>
          <p:spPr>
            <a:xfrm rot="1396321">
              <a:off x="6721499" y="2583999"/>
              <a:ext cx="1217251" cy="988672"/>
            </a:xfrm>
            <a:prstGeom prst="cloudCallo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29" name="Star: 10 Points 28">
              <a:extLst>
                <a:ext uri="{FF2B5EF4-FFF2-40B4-BE49-F238E27FC236}">
                  <a16:creationId xmlns:a16="http://schemas.microsoft.com/office/drawing/2014/main" id="{7DD50040-A186-433D-92AB-592CA87F6584}"/>
                </a:ext>
              </a:extLst>
            </p:cNvPr>
            <p:cNvSpPr/>
            <p:nvPr/>
          </p:nvSpPr>
          <p:spPr>
            <a:xfrm>
              <a:off x="4675877" y="2640867"/>
              <a:ext cx="723669" cy="723960"/>
            </a:xfrm>
            <a:prstGeom prst="star10">
              <a:avLst/>
            </a:prstGeom>
            <a:ln w="38100"/>
            <a:effectLst>
              <a:glow rad="63500">
                <a:schemeClr val="accent4">
                  <a:satMod val="175000"/>
                  <a:alpha val="40000"/>
                </a:schemeClr>
              </a:glow>
              <a:reflection blurRad="6350" stA="52000" endA="300" endPos="35000" dir="5400000" sy="-100000" algn="bl" rotWithShape="0"/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33" name="Graphic 32" descr="Farmer male with solid fill">
              <a:extLst>
                <a:ext uri="{FF2B5EF4-FFF2-40B4-BE49-F238E27FC236}">
                  <a16:creationId xmlns:a16="http://schemas.microsoft.com/office/drawing/2014/main" id="{4B3488F1-E10C-4370-8297-FF71CD03B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00916" y="2767494"/>
              <a:ext cx="473590" cy="470705"/>
            </a:xfrm>
            <a:prstGeom prst="rect">
              <a:avLst/>
            </a:prstGeom>
          </p:spPr>
        </p:pic>
        <p:sp>
          <p:nvSpPr>
            <p:cNvPr id="7" name="Thought Bubble: Cloud 6">
              <a:extLst>
                <a:ext uri="{FF2B5EF4-FFF2-40B4-BE49-F238E27FC236}">
                  <a16:creationId xmlns:a16="http://schemas.microsoft.com/office/drawing/2014/main" id="{F7946BA4-CE63-48FD-B1F2-9088119734C3}"/>
                </a:ext>
              </a:extLst>
            </p:cNvPr>
            <p:cNvSpPr/>
            <p:nvPr/>
          </p:nvSpPr>
          <p:spPr>
            <a:xfrm rot="487152" flipH="1">
              <a:off x="5481385" y="1962441"/>
              <a:ext cx="1350688" cy="999446"/>
            </a:xfrm>
            <a:prstGeom prst="cloudCallo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pic>
          <p:nvPicPr>
            <p:cNvPr id="16" name="Picture 15" descr="A picture containing furniture, seat&#10;&#10;Description automatically generated">
              <a:extLst>
                <a:ext uri="{FF2B5EF4-FFF2-40B4-BE49-F238E27FC236}">
                  <a16:creationId xmlns:a16="http://schemas.microsoft.com/office/drawing/2014/main" id="{7B8B9BCF-86F7-489C-BBD6-4240B58DAB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76" t="2786" r="9069" b="53928"/>
            <a:stretch/>
          </p:blipFill>
          <p:spPr>
            <a:xfrm rot="325643">
              <a:off x="5691408" y="2115772"/>
              <a:ext cx="895293" cy="664768"/>
            </a:xfrm>
            <a:prstGeom prst="roundRect">
              <a:avLst/>
            </a:prstGeom>
          </p:spPr>
        </p:pic>
        <p:pic>
          <p:nvPicPr>
            <p:cNvPr id="37" name="Picture 36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251D64C4-33F7-4917-BF07-194149E4A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53" t="22222" r="56740" b="21989"/>
            <a:stretch/>
          </p:blipFill>
          <p:spPr>
            <a:xfrm>
              <a:off x="7037905" y="2729189"/>
              <a:ext cx="628544" cy="666233"/>
            </a:xfrm>
            <a:prstGeom prst="rect">
              <a:avLst/>
            </a:prstGeom>
          </p:spPr>
        </p:pic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1C3568F5-47ED-4D0D-956E-60E9A112A01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45" t="10243" r="40112" b="5665"/>
          <a:stretch/>
        </p:blipFill>
        <p:spPr>
          <a:xfrm>
            <a:off x="5284716" y="3258204"/>
            <a:ext cx="1876197" cy="3599796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9BBC1938-A97C-4FE4-8F73-A2CC45C5ADD7}"/>
              </a:ext>
            </a:extLst>
          </p:cNvPr>
          <p:cNvGrpSpPr/>
          <p:nvPr/>
        </p:nvGrpSpPr>
        <p:grpSpPr>
          <a:xfrm>
            <a:off x="4673547" y="1982670"/>
            <a:ext cx="3595824" cy="1411027"/>
            <a:chOff x="4723781" y="2144296"/>
            <a:chExt cx="3595824" cy="1411027"/>
          </a:xfrm>
        </p:grpSpPr>
        <p:sp>
          <p:nvSpPr>
            <p:cNvPr id="10" name="Thought Bubble: Cloud 9">
              <a:extLst>
                <a:ext uri="{FF2B5EF4-FFF2-40B4-BE49-F238E27FC236}">
                  <a16:creationId xmlns:a16="http://schemas.microsoft.com/office/drawing/2014/main" id="{2BDDF226-6E43-4004-8590-338A2ACF84DA}"/>
                </a:ext>
              </a:extLst>
            </p:cNvPr>
            <p:cNvSpPr/>
            <p:nvPr/>
          </p:nvSpPr>
          <p:spPr>
            <a:xfrm rot="1577843">
              <a:off x="6457318" y="2163213"/>
              <a:ext cx="1862287" cy="1392110"/>
            </a:xfrm>
            <a:prstGeom prst="cloudCallo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13" name="Thought Bubble: Cloud 12">
              <a:extLst>
                <a:ext uri="{FF2B5EF4-FFF2-40B4-BE49-F238E27FC236}">
                  <a16:creationId xmlns:a16="http://schemas.microsoft.com/office/drawing/2014/main" id="{C8C83EFE-0C94-4F0C-89AD-F141CF2345C6}"/>
                </a:ext>
              </a:extLst>
            </p:cNvPr>
            <p:cNvSpPr/>
            <p:nvPr/>
          </p:nvSpPr>
          <p:spPr>
            <a:xfrm rot="20761294" flipH="1">
              <a:off x="4723781" y="2144296"/>
              <a:ext cx="1635616" cy="1295374"/>
            </a:xfrm>
            <a:prstGeom prst="cloudCallou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pic>
          <p:nvPicPr>
            <p:cNvPr id="18" name="Picture 17" descr="A red apple with a stem&#10;&#10;Description automatically generated with medium confidence">
              <a:extLst>
                <a:ext uri="{FF2B5EF4-FFF2-40B4-BE49-F238E27FC236}">
                  <a16:creationId xmlns:a16="http://schemas.microsoft.com/office/drawing/2014/main" id="{51EB496A-F781-48AB-BF42-9D2845C4D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9823" y="2566478"/>
              <a:ext cx="857890" cy="857890"/>
            </a:xfrm>
            <a:prstGeom prst="rect">
              <a:avLst/>
            </a:prstGeom>
          </p:spPr>
        </p:pic>
        <p:pic>
          <p:nvPicPr>
            <p:cNvPr id="22" name="Picture 21" descr="Logo&#10;&#10;Description automatically generated">
              <a:extLst>
                <a:ext uri="{FF2B5EF4-FFF2-40B4-BE49-F238E27FC236}">
                  <a16:creationId xmlns:a16="http://schemas.microsoft.com/office/drawing/2014/main" id="{87B28E63-AA43-449F-B604-1C300F10D7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04" t="18314" r="6433" b="20455"/>
            <a:stretch/>
          </p:blipFill>
          <p:spPr>
            <a:xfrm>
              <a:off x="6740814" y="2451333"/>
              <a:ext cx="1176550" cy="247339"/>
            </a:xfrm>
            <a:prstGeom prst="rect">
              <a:avLst/>
            </a:prstGeom>
          </p:spPr>
        </p:pic>
        <p:pic>
          <p:nvPicPr>
            <p:cNvPr id="51" name="Picture 50" descr="A picture containing person, outdoor, meal, vegetable&#10;&#10;Description automatically generated">
              <a:extLst>
                <a:ext uri="{FF2B5EF4-FFF2-40B4-BE49-F238E27FC236}">
                  <a16:creationId xmlns:a16="http://schemas.microsoft.com/office/drawing/2014/main" id="{262CDDDD-A6DF-4A65-8CD7-5D1F671F31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65" t="19224" r="990" b="11429"/>
            <a:stretch/>
          </p:blipFill>
          <p:spPr>
            <a:xfrm>
              <a:off x="5096399" y="2325073"/>
              <a:ext cx="870503" cy="917532"/>
            </a:xfrm>
            <a:prstGeom prst="ellipse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3FED1E-DAEA-4A4B-86EA-F11493411C9D}"/>
              </a:ext>
            </a:extLst>
          </p:cNvPr>
          <p:cNvSpPr txBox="1"/>
          <p:nvPr/>
        </p:nvSpPr>
        <p:spPr>
          <a:xfrm>
            <a:off x="3682853" y="0"/>
            <a:ext cx="2087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600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MI</a:t>
            </a:r>
            <a:r>
              <a:rPr lang="nl-BE" sz="2400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GEFÜHL</a:t>
            </a:r>
          </a:p>
        </p:txBody>
      </p:sp>
      <p:sp>
        <p:nvSpPr>
          <p:cNvPr id="54" name="Speech Bubble: Oval 53">
            <a:extLst>
              <a:ext uri="{FF2B5EF4-FFF2-40B4-BE49-F238E27FC236}">
                <a16:creationId xmlns:a16="http://schemas.microsoft.com/office/drawing/2014/main" id="{7F4763B1-A79F-444D-BDED-0E520077770F}"/>
              </a:ext>
            </a:extLst>
          </p:cNvPr>
          <p:cNvSpPr/>
          <p:nvPr/>
        </p:nvSpPr>
        <p:spPr>
          <a:xfrm>
            <a:off x="1432596" y="2208899"/>
            <a:ext cx="1459688" cy="994299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55" name="Picture 54" descr="Icon&#10;&#10;Description automatically generated">
            <a:extLst>
              <a:ext uri="{FF2B5EF4-FFF2-40B4-BE49-F238E27FC236}">
                <a16:creationId xmlns:a16="http://schemas.microsoft.com/office/drawing/2014/main" id="{C717E938-C6D3-48A9-9527-20C4150AEE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890" y="2278091"/>
            <a:ext cx="818340" cy="84337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3883718-05A6-43D0-87AF-70E656D600C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0" t="8199" r="33777" b="6376"/>
          <a:stretch/>
        </p:blipFill>
        <p:spPr>
          <a:xfrm>
            <a:off x="552433" y="3364827"/>
            <a:ext cx="2339851" cy="349317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EA56ABD-C3DC-4517-9664-3C139FB0EBB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31" t="7280" r="40341" b="9478"/>
          <a:stretch/>
        </p:blipFill>
        <p:spPr>
          <a:xfrm flipH="1">
            <a:off x="2689999" y="3448935"/>
            <a:ext cx="1606860" cy="33249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3872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736B4E64-6FE2-4A66-BE26-10A575883E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" r="2517"/>
          <a:stretch/>
        </p:blipFill>
        <p:spPr>
          <a:xfrm>
            <a:off x="3176494" y="2459987"/>
            <a:ext cx="2791012" cy="1938025"/>
          </a:xfrm>
          <a:prstGeom prst="ellipse">
            <a:avLst/>
          </a:prstGeom>
          <a:ln w="9525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C93836-4BDD-4EF4-89FC-25420415C7D5}"/>
              </a:ext>
            </a:extLst>
          </p:cNvPr>
          <p:cNvSpPr txBox="1"/>
          <p:nvPr/>
        </p:nvSpPr>
        <p:spPr>
          <a:xfrm>
            <a:off x="1544032" y="0"/>
            <a:ext cx="6685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600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  <a:cs typeface="Gautami" panose="020B0502040204020203" pitchFamily="34" charset="0"/>
              </a:rPr>
              <a:t>Grow your sustainable lifestyle!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904BA4-8A9F-4A4C-8FA9-224593D36711}"/>
              </a:ext>
            </a:extLst>
          </p:cNvPr>
          <p:cNvSpPr txBox="1"/>
          <p:nvPr/>
        </p:nvSpPr>
        <p:spPr>
          <a:xfrm>
            <a:off x="6418555" y="5379868"/>
            <a:ext cx="27254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Created by:</a:t>
            </a:r>
          </a:p>
          <a:p>
            <a:r>
              <a:rPr lang="nl-BE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	Ruocheng Han</a:t>
            </a:r>
          </a:p>
          <a:p>
            <a:r>
              <a:rPr lang="nl-BE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	Rangsiman Ketkaew</a:t>
            </a:r>
          </a:p>
          <a:p>
            <a:r>
              <a:rPr lang="nl-BE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	Lukas Schreder</a:t>
            </a:r>
          </a:p>
          <a:p>
            <a:r>
              <a:rPr lang="nl-BE" dirty="0">
                <a:solidFill>
                  <a:srgbClr val="DF5313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	Eva Vandaele</a:t>
            </a:r>
          </a:p>
        </p:txBody>
      </p:sp>
      <p:pic>
        <p:nvPicPr>
          <p:cNvPr id="8" name="Picture 7" descr="A black and white drawing of a plant with leaves&#10;&#10;Description automatically generated with low confidence">
            <a:extLst>
              <a:ext uri="{FF2B5EF4-FFF2-40B4-BE49-F238E27FC236}">
                <a16:creationId xmlns:a16="http://schemas.microsoft.com/office/drawing/2014/main" id="{CF694F6B-3F36-4F99-B404-B1FFDF69C8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165" y="4648698"/>
            <a:ext cx="525112" cy="72000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 descr="A picture containing person, outdoor, meal, vegetable&#10;&#10;Description automatically generated">
            <a:extLst>
              <a:ext uri="{FF2B5EF4-FFF2-40B4-BE49-F238E27FC236}">
                <a16:creationId xmlns:a16="http://schemas.microsoft.com/office/drawing/2014/main" id="{2DA4FD3E-15A5-437A-A38E-F65242997E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65" t="19224" r="990" b="11429"/>
          <a:stretch/>
        </p:blipFill>
        <p:spPr>
          <a:xfrm>
            <a:off x="5265679" y="4659868"/>
            <a:ext cx="683096" cy="720000"/>
          </a:xfrm>
          <a:prstGeom prst="roundRect">
            <a:avLst/>
          </a:prstGeom>
        </p:spPr>
      </p:pic>
      <p:pic>
        <p:nvPicPr>
          <p:cNvPr id="10" name="Picture 9" descr="A piece of paper with text&#10;&#10;Description automatically generated with low confidence">
            <a:extLst>
              <a:ext uri="{FF2B5EF4-FFF2-40B4-BE49-F238E27FC236}">
                <a16:creationId xmlns:a16="http://schemas.microsoft.com/office/drawing/2014/main" id="{51F83C8F-E250-45BA-B736-ED651D30E5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1" t="13722" r="18357" b="15210"/>
          <a:stretch/>
        </p:blipFill>
        <p:spPr>
          <a:xfrm>
            <a:off x="3225672" y="4648698"/>
            <a:ext cx="390091" cy="7200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5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1.1|4.7|10.4|1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8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934</TotalTime>
  <Words>44</Words>
  <Application>Microsoft Office PowerPoint</Application>
  <PresentationFormat>On-screen Show (4:3)</PresentationFormat>
  <Paragraphs>16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Gadugi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eva</dc:creator>
  <cp:lastModifiedBy>eva</cp:lastModifiedBy>
  <cp:revision>22</cp:revision>
  <dcterms:created xsi:type="dcterms:W3CDTF">2021-09-25T08:05:25Z</dcterms:created>
  <dcterms:modified xsi:type="dcterms:W3CDTF">2021-09-25T23:39:37Z</dcterms:modified>
</cp:coreProperties>
</file>